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5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6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87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97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059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11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650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00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1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9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68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75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9884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938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13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26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08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4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CA32D-7F99-4603-B50A-F283CCC98559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1BBB4-8402-4FD6-B429-B29C42E59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31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FFC08-C92B-71FE-D321-FCC4EA6AE2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Hope’s Flame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8626A1-3AEE-7ED0-9B30-7C17E3B238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Deaf Ministry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D9B608-1A3E-ECE7-39F0-690795776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9980"/>
            <a:ext cx="3455669" cy="435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5702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</TotalTime>
  <Words>4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Trebuchet MS</vt:lpstr>
      <vt:lpstr>Berlin</vt:lpstr>
      <vt:lpstr>Hope’s Flame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KATHY JOHNSON</dc:creator>
  <cp:lastModifiedBy>KATHY JOHNSON</cp:lastModifiedBy>
  <cp:revision>1</cp:revision>
  <dcterms:created xsi:type="dcterms:W3CDTF">2025-09-08T14:41:52Z</dcterms:created>
  <dcterms:modified xsi:type="dcterms:W3CDTF">2025-09-08T14:44:32Z</dcterms:modified>
</cp:coreProperties>
</file>